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7" r:id="rId5"/>
    <p:sldId id="278" r:id="rId6"/>
    <p:sldId id="279" r:id="rId7"/>
    <p:sldId id="280" r:id="rId8"/>
    <p:sldId id="286" r:id="rId9"/>
    <p:sldId id="287" r:id="rId10"/>
    <p:sldId id="281" r:id="rId11"/>
    <p:sldId id="282" r:id="rId12"/>
    <p:sldId id="285" r:id="rId13"/>
    <p:sldId id="289" r:id="rId14"/>
    <p:sldId id="290" r:id="rId15"/>
    <p:sldId id="29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58" d="100"/>
          <a:sy n="58" d="100"/>
        </p:scale>
        <p:origin x="-30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7772400" cy="1928826"/>
          </a:xfrm>
        </p:spPr>
        <p:txBody>
          <a:bodyPr>
            <a:noAutofit/>
          </a:bodyPr>
          <a:lstStyle/>
          <a:p>
            <a:b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hlinkClick r:id="rId1" action="ppaction://hlinksldjump"/>
              </a:rPr>
            </a:br>
            <a:endParaRPr lang="ru-RU" sz="880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48680"/>
            <a:ext cx="4536504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КУРСК  на карте       Курской области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ello_html_50aaff58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7992888" cy="475172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73836661788401_9feb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27584" y="908719"/>
            <a:ext cx="7488832" cy="554044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Изображение 99"/>
          <p:cNvPicPr/>
          <p:nvPr/>
        </p:nvPicPr>
        <p:blipFill>
          <a:blip r:embed="rId1"/>
          <a:stretch>
            <a:fillRect/>
          </a:stretch>
        </p:blipFill>
        <p:spPr>
          <a:xfrm>
            <a:off x="683260" y="836930"/>
            <a:ext cx="8016875" cy="58350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5" name="Изображение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395605" y="692785"/>
            <a:ext cx="8175625" cy="61163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6" name="Изображение 105"/>
          <p:cNvPicPr/>
          <p:nvPr/>
        </p:nvPicPr>
        <p:blipFill>
          <a:blip r:embed="rId1"/>
          <a:stretch>
            <a:fillRect/>
          </a:stretch>
        </p:blipFill>
        <p:spPr>
          <a:xfrm>
            <a:off x="335915" y="548640"/>
            <a:ext cx="8472170" cy="60121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аа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34340"/>
            <a:ext cx="9144000" cy="59893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51520" y="980728"/>
            <a:ext cx="3814192" cy="4442266"/>
          </a:xfrm>
        </p:spPr>
        <p:txBody>
          <a:bodyPr>
            <a:noAutofit/>
          </a:bodyPr>
          <a:lstStyle/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mg1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80920" cy="2664296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img21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273836683064748_3192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779912" y="3140968"/>
            <a:ext cx="5016426" cy="3455509"/>
          </a:xfrm>
          <a:prstGeom prst="rect">
            <a:avLst/>
          </a:prstGeom>
        </p:spPr>
      </p:pic>
      <p:pic>
        <p:nvPicPr>
          <p:cNvPr id="5" name="Рисунок 4" descr="13580810085_6d3f0249a9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4993716" cy="341070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305800" cy="2520280"/>
          </a:xfrm>
        </p:spPr>
        <p:txBody>
          <a:bodyPr>
            <a:noAutofit/>
          </a:bodyPr>
          <a:lstStyle/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1141282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7544" y="1052736"/>
            <a:ext cx="8280919" cy="543780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ae60942c9dee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51521" y="260649"/>
            <a:ext cx="4896544" cy="3119892"/>
          </a:xfrm>
          <a:prstGeom prst="rect">
            <a:avLst/>
          </a:prstGeom>
        </p:spPr>
      </p:pic>
      <p:pic>
        <p:nvPicPr>
          <p:cNvPr id="4" name="Рисунок 3" descr="huuacvctvq5q6zbal6qssupbqsrsaahpwo2pnfskdcxchofrisoyh3jyz8zku9qss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068960"/>
            <a:ext cx="5220072" cy="34800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Замещающее содержимое 100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5745" y="504190"/>
            <a:ext cx="8441055" cy="58019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Замещающее содержимое 101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1780" y="635000"/>
            <a:ext cx="8415020" cy="568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7802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51520" y="692696"/>
            <a:ext cx="8670226" cy="563659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44</Words>
  <Application>WPS Presentation</Application>
  <PresentationFormat>Экран (4:3)</PresentationFormat>
  <Paragraphs>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SimSun</vt:lpstr>
      <vt:lpstr>Wingdings</vt:lpstr>
      <vt:lpstr>Wingdings 2</vt:lpstr>
      <vt:lpstr>Garamond</vt:lpstr>
      <vt:lpstr>Times New Roman</vt:lpstr>
      <vt:lpstr>Constantia</vt:lpstr>
      <vt:lpstr>Microsoft YaHei</vt:lpstr>
      <vt:lpstr>Arial Unicode MS</vt:lpstr>
      <vt:lpstr>Calibri</vt:lpstr>
      <vt:lpstr>Поток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>User</cp:lastModifiedBy>
  <cp:revision>45</cp:revision>
  <dcterms:created xsi:type="dcterms:W3CDTF">2022-04-25T16:11:08Z</dcterms:created>
  <dcterms:modified xsi:type="dcterms:W3CDTF">2022-04-25T16:44:47Z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265248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  <property fmtid="{D5CDD505-2E9C-101B-9397-08002B2CF9AE}" pid="5" name="ICV">
    <vt:lpwstr>2CE85B53070D45559E62EFA45445C5F3</vt:lpwstr>
  </property>
  <property fmtid="{D5CDD505-2E9C-101B-9397-08002B2CF9AE}" pid="6" name="KSOProductBuildVer">
    <vt:lpwstr>1049-11.2.0.11074</vt:lpwstr>
  </property>
</Properties>
</file>